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02" r:id="rId3"/>
    <p:sldId id="257" r:id="rId4"/>
    <p:sldId id="258" r:id="rId5"/>
    <p:sldId id="259" r:id="rId6"/>
    <p:sldId id="300" r:id="rId7"/>
    <p:sldId id="298" r:id="rId8"/>
    <p:sldId id="262" r:id="rId9"/>
    <p:sldId id="268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4">
          <p15:clr>
            <a:srgbClr val="A4A3A4"/>
          </p15:clr>
        </p15:guide>
        <p15:guide id="4" pos="7296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384">
          <p15:clr>
            <a:srgbClr val="A4A3A4"/>
          </p15:clr>
        </p15:guide>
        <p15:guide id="7" orient="horz" pos="3936">
          <p15:clr>
            <a:srgbClr val="A4A3A4"/>
          </p15:clr>
        </p15:guide>
        <p15:guide id="8" orient="horz" pos="3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5D9"/>
    <a:srgbClr val="504D36"/>
    <a:srgbClr val="B5B191"/>
    <a:srgbClr val="CBBA99"/>
    <a:srgbClr val="D9CDB5"/>
    <a:srgbClr val="E5DDCD"/>
    <a:srgbClr val="976957"/>
    <a:srgbClr val="E4B194"/>
    <a:srgbClr val="F4E0D8"/>
    <a:srgbClr val="E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6314" autoAdjust="0"/>
  </p:normalViewPr>
  <p:slideViewPr>
    <p:cSldViewPr snapToGrid="0" showGuides="1">
      <p:cViewPr varScale="1">
        <p:scale>
          <a:sx n="81" d="100"/>
          <a:sy n="81" d="100"/>
        </p:scale>
        <p:origin x="816" y="62"/>
      </p:cViewPr>
      <p:guideLst>
        <p:guide orient="horz" pos="2160"/>
        <p:guide pos="3840"/>
        <p:guide pos="384"/>
        <p:guide pos="7296"/>
        <p:guide pos="6912"/>
        <p:guide orient="horz" pos="384"/>
        <p:guide orient="horz" pos="3936"/>
        <p:guide orient="horz" pos="36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5F0FF-412D-4516-9613-0C8A113FCC2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3F693-3036-4338-82AF-49E2F9AFC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09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D5391-6536-454D-A29E-709482ABCF0E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89595-BF84-43D6-96D7-267351092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43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039429" y="522514"/>
            <a:ext cx="5152571" cy="5713362"/>
          </a:xfrm>
          <a:custGeom>
            <a:avLst/>
            <a:gdLst>
              <a:gd name="connsiteX0" fmla="*/ 0 w 10972800"/>
              <a:gd name="connsiteY0" fmla="*/ 0 h 4540855"/>
              <a:gd name="connsiteX1" fmla="*/ 10972800 w 10972800"/>
              <a:gd name="connsiteY1" fmla="*/ 0 h 4540855"/>
              <a:gd name="connsiteX2" fmla="*/ 10972800 w 10972800"/>
              <a:gd name="connsiteY2" fmla="*/ 4540855 h 4540855"/>
              <a:gd name="connsiteX3" fmla="*/ 0 w 10972800"/>
              <a:gd name="connsiteY3" fmla="*/ 4540855 h 454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0" h="4540855">
                <a:moveTo>
                  <a:pt x="0" y="0"/>
                </a:moveTo>
                <a:lnTo>
                  <a:pt x="10972800" y="0"/>
                </a:lnTo>
                <a:lnTo>
                  <a:pt x="10972800" y="4540855"/>
                </a:lnTo>
                <a:lnTo>
                  <a:pt x="0" y="4540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191500" y="-1"/>
            <a:ext cx="4000500" cy="6858001"/>
          </a:xfrm>
          <a:custGeom>
            <a:avLst/>
            <a:gdLst>
              <a:gd name="connsiteX0" fmla="*/ 0 w 6095999"/>
              <a:gd name="connsiteY0" fmla="*/ 0 h 5684595"/>
              <a:gd name="connsiteX1" fmla="*/ 6095999 w 6095999"/>
              <a:gd name="connsiteY1" fmla="*/ 0 h 5684595"/>
              <a:gd name="connsiteX2" fmla="*/ 6095999 w 6095999"/>
              <a:gd name="connsiteY2" fmla="*/ 5684595 h 5684595"/>
              <a:gd name="connsiteX3" fmla="*/ 0 w 6095999"/>
              <a:gd name="connsiteY3" fmla="*/ 5684595 h 568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5684595">
                <a:moveTo>
                  <a:pt x="0" y="0"/>
                </a:moveTo>
                <a:lnTo>
                  <a:pt x="6095999" y="0"/>
                </a:lnTo>
                <a:lnTo>
                  <a:pt x="6095999" y="5684595"/>
                </a:lnTo>
                <a:lnTo>
                  <a:pt x="0" y="56845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889896"/>
            <a:ext cx="4221769" cy="3019451"/>
          </a:xfrm>
          <a:custGeom>
            <a:avLst/>
            <a:gdLst>
              <a:gd name="connsiteX0" fmla="*/ 0 w 2688822"/>
              <a:gd name="connsiteY0" fmla="*/ 0 h 3019451"/>
              <a:gd name="connsiteX1" fmla="*/ 2688822 w 2688822"/>
              <a:gd name="connsiteY1" fmla="*/ 0 h 3019451"/>
              <a:gd name="connsiteX2" fmla="*/ 2688822 w 2688822"/>
              <a:gd name="connsiteY2" fmla="*/ 3019451 h 3019451"/>
              <a:gd name="connsiteX3" fmla="*/ 0 w 2688822"/>
              <a:gd name="connsiteY3" fmla="*/ 3019451 h 30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8822" h="3019451">
                <a:moveTo>
                  <a:pt x="0" y="0"/>
                </a:moveTo>
                <a:lnTo>
                  <a:pt x="2688822" y="0"/>
                </a:lnTo>
                <a:lnTo>
                  <a:pt x="2688822" y="3019451"/>
                </a:lnTo>
                <a:lnTo>
                  <a:pt x="0" y="3019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2275" y="2902596"/>
            <a:ext cx="3733800" cy="3019451"/>
          </a:xfrm>
          <a:custGeom>
            <a:avLst/>
            <a:gdLst>
              <a:gd name="connsiteX0" fmla="*/ 0 w 2688822"/>
              <a:gd name="connsiteY0" fmla="*/ 0 h 3019451"/>
              <a:gd name="connsiteX1" fmla="*/ 2688822 w 2688822"/>
              <a:gd name="connsiteY1" fmla="*/ 0 h 3019451"/>
              <a:gd name="connsiteX2" fmla="*/ 2688822 w 2688822"/>
              <a:gd name="connsiteY2" fmla="*/ 3019451 h 3019451"/>
              <a:gd name="connsiteX3" fmla="*/ 0 w 2688822"/>
              <a:gd name="connsiteY3" fmla="*/ 3019451 h 30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8822" h="3019451">
                <a:moveTo>
                  <a:pt x="0" y="0"/>
                </a:moveTo>
                <a:lnTo>
                  <a:pt x="2688822" y="0"/>
                </a:lnTo>
                <a:lnTo>
                  <a:pt x="2688822" y="3019451"/>
                </a:lnTo>
                <a:lnTo>
                  <a:pt x="0" y="3019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70230" y="2889896"/>
            <a:ext cx="4221769" cy="3019451"/>
          </a:xfrm>
          <a:custGeom>
            <a:avLst/>
            <a:gdLst>
              <a:gd name="connsiteX0" fmla="*/ 0 w 2688822"/>
              <a:gd name="connsiteY0" fmla="*/ 0 h 3019451"/>
              <a:gd name="connsiteX1" fmla="*/ 2688822 w 2688822"/>
              <a:gd name="connsiteY1" fmla="*/ 0 h 3019451"/>
              <a:gd name="connsiteX2" fmla="*/ 2688822 w 2688822"/>
              <a:gd name="connsiteY2" fmla="*/ 3019451 h 3019451"/>
              <a:gd name="connsiteX3" fmla="*/ 0 w 2688822"/>
              <a:gd name="connsiteY3" fmla="*/ 3019451 h 30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8822" h="3019451">
                <a:moveTo>
                  <a:pt x="0" y="0"/>
                </a:moveTo>
                <a:lnTo>
                  <a:pt x="2688822" y="0"/>
                </a:lnTo>
                <a:lnTo>
                  <a:pt x="2688822" y="3019451"/>
                </a:lnTo>
                <a:lnTo>
                  <a:pt x="0" y="3019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36337" y="1181100"/>
            <a:ext cx="3296627" cy="4495800"/>
          </a:xfrm>
          <a:custGeom>
            <a:avLst/>
            <a:gdLst>
              <a:gd name="connsiteX0" fmla="*/ 0 w 3296627"/>
              <a:gd name="connsiteY0" fmla="*/ 0 h 4495800"/>
              <a:gd name="connsiteX1" fmla="*/ 3296627 w 3296627"/>
              <a:gd name="connsiteY1" fmla="*/ 0 h 4495800"/>
              <a:gd name="connsiteX2" fmla="*/ 3296627 w 3296627"/>
              <a:gd name="connsiteY2" fmla="*/ 4495800 h 4495800"/>
              <a:gd name="connsiteX3" fmla="*/ 0 w 3296627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6627" h="4495800">
                <a:moveTo>
                  <a:pt x="0" y="0"/>
                </a:moveTo>
                <a:lnTo>
                  <a:pt x="3296627" y="0"/>
                </a:lnTo>
                <a:lnTo>
                  <a:pt x="3296627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64501" y="1140311"/>
            <a:ext cx="3296627" cy="4495800"/>
          </a:xfrm>
          <a:custGeom>
            <a:avLst/>
            <a:gdLst>
              <a:gd name="connsiteX0" fmla="*/ 0 w 3296627"/>
              <a:gd name="connsiteY0" fmla="*/ 0 h 4495800"/>
              <a:gd name="connsiteX1" fmla="*/ 3296627 w 3296627"/>
              <a:gd name="connsiteY1" fmla="*/ 0 h 4495800"/>
              <a:gd name="connsiteX2" fmla="*/ 3296627 w 3296627"/>
              <a:gd name="connsiteY2" fmla="*/ 4495800 h 4495800"/>
              <a:gd name="connsiteX3" fmla="*/ 0 w 3296627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6627" h="4495800">
                <a:moveTo>
                  <a:pt x="0" y="0"/>
                </a:moveTo>
                <a:lnTo>
                  <a:pt x="3296627" y="0"/>
                </a:lnTo>
                <a:lnTo>
                  <a:pt x="3296627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42393" y="1181100"/>
            <a:ext cx="3296627" cy="4495800"/>
          </a:xfrm>
          <a:custGeom>
            <a:avLst/>
            <a:gdLst>
              <a:gd name="connsiteX0" fmla="*/ 0 w 4709367"/>
              <a:gd name="connsiteY0" fmla="*/ 0 h 3909908"/>
              <a:gd name="connsiteX1" fmla="*/ 4709367 w 4709367"/>
              <a:gd name="connsiteY1" fmla="*/ 0 h 3909908"/>
              <a:gd name="connsiteX2" fmla="*/ 4709367 w 4709367"/>
              <a:gd name="connsiteY2" fmla="*/ 3909908 h 3909908"/>
              <a:gd name="connsiteX3" fmla="*/ 0 w 4709367"/>
              <a:gd name="connsiteY3" fmla="*/ 3909908 h 390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9367" h="3909908">
                <a:moveTo>
                  <a:pt x="0" y="0"/>
                </a:moveTo>
                <a:lnTo>
                  <a:pt x="4709367" y="0"/>
                </a:lnTo>
                <a:lnTo>
                  <a:pt x="4709367" y="3909908"/>
                </a:lnTo>
                <a:lnTo>
                  <a:pt x="0" y="39099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2348" y="4075861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748084" y="4063161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318463" y="1508647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6733790" y="1524000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9334791" y="4078545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33183" y="1295582"/>
            <a:ext cx="3708410" cy="4266836"/>
          </a:xfrm>
          <a:custGeom>
            <a:avLst/>
            <a:gdLst>
              <a:gd name="connsiteX0" fmla="*/ 0 w 3708410"/>
              <a:gd name="connsiteY0" fmla="*/ 0 h 4266836"/>
              <a:gd name="connsiteX1" fmla="*/ 3708410 w 3708410"/>
              <a:gd name="connsiteY1" fmla="*/ 0 h 4266836"/>
              <a:gd name="connsiteX2" fmla="*/ 3708410 w 3708410"/>
              <a:gd name="connsiteY2" fmla="*/ 4266836 h 4266836"/>
              <a:gd name="connsiteX3" fmla="*/ 0 w 3708410"/>
              <a:gd name="connsiteY3" fmla="*/ 4266836 h 4266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410" h="4266836">
                <a:moveTo>
                  <a:pt x="0" y="0"/>
                </a:moveTo>
                <a:lnTo>
                  <a:pt x="3708410" y="0"/>
                </a:lnTo>
                <a:lnTo>
                  <a:pt x="3708410" y="4266836"/>
                </a:lnTo>
                <a:lnTo>
                  <a:pt x="0" y="42668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4264" y="2728685"/>
            <a:ext cx="5721393" cy="3395436"/>
          </a:xfrm>
          <a:custGeom>
            <a:avLst/>
            <a:gdLst>
              <a:gd name="connsiteX0" fmla="*/ 0 w 6422266"/>
              <a:gd name="connsiteY0" fmla="*/ 0 h 2819400"/>
              <a:gd name="connsiteX1" fmla="*/ 6422266 w 6422266"/>
              <a:gd name="connsiteY1" fmla="*/ 0 h 2819400"/>
              <a:gd name="connsiteX2" fmla="*/ 6422266 w 6422266"/>
              <a:gd name="connsiteY2" fmla="*/ 2819400 h 2819400"/>
              <a:gd name="connsiteX3" fmla="*/ 0 w 6422266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2266" h="2819400">
                <a:moveTo>
                  <a:pt x="0" y="0"/>
                </a:moveTo>
                <a:lnTo>
                  <a:pt x="6422266" y="0"/>
                </a:lnTo>
                <a:lnTo>
                  <a:pt x="6422266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62104" y="622302"/>
            <a:ext cx="4089398" cy="5054599"/>
          </a:xfrm>
          <a:custGeom>
            <a:avLst/>
            <a:gdLst>
              <a:gd name="connsiteX0" fmla="*/ 0 w 4089398"/>
              <a:gd name="connsiteY0" fmla="*/ 0 h 5054599"/>
              <a:gd name="connsiteX1" fmla="*/ 4089398 w 4089398"/>
              <a:gd name="connsiteY1" fmla="*/ 0 h 5054599"/>
              <a:gd name="connsiteX2" fmla="*/ 4089398 w 4089398"/>
              <a:gd name="connsiteY2" fmla="*/ 5054599 h 5054599"/>
              <a:gd name="connsiteX3" fmla="*/ 0 w 4089398"/>
              <a:gd name="connsiteY3" fmla="*/ 5054599 h 505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9398" h="5054599">
                <a:moveTo>
                  <a:pt x="0" y="0"/>
                </a:moveTo>
                <a:lnTo>
                  <a:pt x="4089398" y="0"/>
                </a:lnTo>
                <a:lnTo>
                  <a:pt x="4089398" y="5054599"/>
                </a:lnTo>
                <a:lnTo>
                  <a:pt x="0" y="5054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1" y="1511300"/>
            <a:ext cx="4038601" cy="4737100"/>
          </a:xfrm>
          <a:custGeom>
            <a:avLst/>
            <a:gdLst>
              <a:gd name="connsiteX0" fmla="*/ 0 w 4038601"/>
              <a:gd name="connsiteY0" fmla="*/ 0 h 4737100"/>
              <a:gd name="connsiteX1" fmla="*/ 4038601 w 4038601"/>
              <a:gd name="connsiteY1" fmla="*/ 0 h 4737100"/>
              <a:gd name="connsiteX2" fmla="*/ 4038601 w 4038601"/>
              <a:gd name="connsiteY2" fmla="*/ 4737100 h 4737100"/>
              <a:gd name="connsiteX3" fmla="*/ 0 w 4038601"/>
              <a:gd name="connsiteY3" fmla="*/ 4737100 h 47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1" h="4737100">
                <a:moveTo>
                  <a:pt x="0" y="0"/>
                </a:moveTo>
                <a:lnTo>
                  <a:pt x="4038601" y="0"/>
                </a:lnTo>
                <a:lnTo>
                  <a:pt x="4038601" y="4737100"/>
                </a:lnTo>
                <a:lnTo>
                  <a:pt x="0" y="4737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191500" y="790997"/>
            <a:ext cx="3213100" cy="5104558"/>
          </a:xfrm>
          <a:custGeom>
            <a:avLst/>
            <a:gdLst>
              <a:gd name="connsiteX0" fmla="*/ 0 w 6270277"/>
              <a:gd name="connsiteY0" fmla="*/ 0 h 4579257"/>
              <a:gd name="connsiteX1" fmla="*/ 6270277 w 6270277"/>
              <a:gd name="connsiteY1" fmla="*/ 0 h 4579257"/>
              <a:gd name="connsiteX2" fmla="*/ 6270277 w 6270277"/>
              <a:gd name="connsiteY2" fmla="*/ 4579257 h 4579257"/>
              <a:gd name="connsiteX3" fmla="*/ 0 w 6270277"/>
              <a:gd name="connsiteY3" fmla="*/ 4579257 h 457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0277" h="4579257">
                <a:moveTo>
                  <a:pt x="0" y="0"/>
                </a:moveTo>
                <a:lnTo>
                  <a:pt x="6270277" y="0"/>
                </a:lnTo>
                <a:lnTo>
                  <a:pt x="6270277" y="4579257"/>
                </a:lnTo>
                <a:lnTo>
                  <a:pt x="0" y="4579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56401" y="1181100"/>
            <a:ext cx="3683000" cy="4495800"/>
          </a:xfrm>
          <a:custGeom>
            <a:avLst/>
            <a:gdLst>
              <a:gd name="connsiteX0" fmla="*/ 0 w 3683000"/>
              <a:gd name="connsiteY0" fmla="*/ 0 h 4495800"/>
              <a:gd name="connsiteX1" fmla="*/ 3683000 w 3683000"/>
              <a:gd name="connsiteY1" fmla="*/ 0 h 4495800"/>
              <a:gd name="connsiteX2" fmla="*/ 3683000 w 3683000"/>
              <a:gd name="connsiteY2" fmla="*/ 4495800 h 4495800"/>
              <a:gd name="connsiteX3" fmla="*/ 0 w 3683000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0" h="4495800">
                <a:moveTo>
                  <a:pt x="0" y="0"/>
                </a:moveTo>
                <a:lnTo>
                  <a:pt x="3683000" y="0"/>
                </a:lnTo>
                <a:lnTo>
                  <a:pt x="3683000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83366" y="0"/>
            <a:ext cx="6808635" cy="6858000"/>
          </a:xfrm>
          <a:custGeom>
            <a:avLst/>
            <a:gdLst>
              <a:gd name="connsiteX0" fmla="*/ 0 w 6808635"/>
              <a:gd name="connsiteY0" fmla="*/ 0 h 6858000"/>
              <a:gd name="connsiteX1" fmla="*/ 6808635 w 6808635"/>
              <a:gd name="connsiteY1" fmla="*/ 0 h 6858000"/>
              <a:gd name="connsiteX2" fmla="*/ 6808635 w 6808635"/>
              <a:gd name="connsiteY2" fmla="*/ 6858000 h 6858000"/>
              <a:gd name="connsiteX3" fmla="*/ 0 w 68086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8635" h="6858000">
                <a:moveTo>
                  <a:pt x="0" y="0"/>
                </a:moveTo>
                <a:lnTo>
                  <a:pt x="6808635" y="0"/>
                </a:lnTo>
                <a:lnTo>
                  <a:pt x="680863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031977" y="1192439"/>
            <a:ext cx="2779794" cy="2017486"/>
          </a:xfrm>
          <a:custGeom>
            <a:avLst/>
            <a:gdLst>
              <a:gd name="connsiteX0" fmla="*/ 0 w 2551194"/>
              <a:gd name="connsiteY0" fmla="*/ 0 h 3174545"/>
              <a:gd name="connsiteX1" fmla="*/ 2551194 w 2551194"/>
              <a:gd name="connsiteY1" fmla="*/ 0 h 3174545"/>
              <a:gd name="connsiteX2" fmla="*/ 2551194 w 2551194"/>
              <a:gd name="connsiteY2" fmla="*/ 3174545 h 3174545"/>
              <a:gd name="connsiteX3" fmla="*/ 0 w 2551194"/>
              <a:gd name="connsiteY3" fmla="*/ 3174545 h 317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194" h="3174545">
                <a:moveTo>
                  <a:pt x="0" y="0"/>
                </a:moveTo>
                <a:lnTo>
                  <a:pt x="2551194" y="0"/>
                </a:lnTo>
                <a:lnTo>
                  <a:pt x="2551194" y="3174545"/>
                </a:lnTo>
                <a:lnTo>
                  <a:pt x="0" y="317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14176" y="1181100"/>
            <a:ext cx="2778966" cy="4327901"/>
          </a:xfrm>
          <a:custGeom>
            <a:avLst/>
            <a:gdLst>
              <a:gd name="connsiteX0" fmla="*/ 0 w 2550434"/>
              <a:gd name="connsiteY0" fmla="*/ 0 h 3174545"/>
              <a:gd name="connsiteX1" fmla="*/ 2550434 w 2550434"/>
              <a:gd name="connsiteY1" fmla="*/ 0 h 3174545"/>
              <a:gd name="connsiteX2" fmla="*/ 2550434 w 2550434"/>
              <a:gd name="connsiteY2" fmla="*/ 3174545 h 3174545"/>
              <a:gd name="connsiteX3" fmla="*/ 0 w 2550434"/>
              <a:gd name="connsiteY3" fmla="*/ 3174545 h 317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0434" h="3174545">
                <a:moveTo>
                  <a:pt x="0" y="0"/>
                </a:moveTo>
                <a:lnTo>
                  <a:pt x="2550434" y="0"/>
                </a:lnTo>
                <a:lnTo>
                  <a:pt x="2550434" y="3174545"/>
                </a:lnTo>
                <a:lnTo>
                  <a:pt x="0" y="317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044372" y="3498516"/>
            <a:ext cx="2775858" cy="2020876"/>
          </a:xfrm>
          <a:custGeom>
            <a:avLst/>
            <a:gdLst>
              <a:gd name="connsiteX0" fmla="*/ 0 w 2551194"/>
              <a:gd name="connsiteY0" fmla="*/ 0 h 3174545"/>
              <a:gd name="connsiteX1" fmla="*/ 2551194 w 2551194"/>
              <a:gd name="connsiteY1" fmla="*/ 0 h 3174545"/>
              <a:gd name="connsiteX2" fmla="*/ 2551194 w 2551194"/>
              <a:gd name="connsiteY2" fmla="*/ 3174545 h 3174545"/>
              <a:gd name="connsiteX3" fmla="*/ 0 w 2551194"/>
              <a:gd name="connsiteY3" fmla="*/ 3174545 h 317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194" h="3174545">
                <a:moveTo>
                  <a:pt x="0" y="0"/>
                </a:moveTo>
                <a:lnTo>
                  <a:pt x="2551194" y="0"/>
                </a:lnTo>
                <a:lnTo>
                  <a:pt x="2551194" y="3174545"/>
                </a:lnTo>
                <a:lnTo>
                  <a:pt x="0" y="317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1" y="578822"/>
            <a:ext cx="2641600" cy="2250589"/>
          </a:xfrm>
          <a:custGeom>
            <a:avLst/>
            <a:gdLst>
              <a:gd name="connsiteX0" fmla="*/ 0 w 4965697"/>
              <a:gd name="connsiteY0" fmla="*/ 0 h 2250589"/>
              <a:gd name="connsiteX1" fmla="*/ 4965697 w 4965697"/>
              <a:gd name="connsiteY1" fmla="*/ 0 h 2250589"/>
              <a:gd name="connsiteX2" fmla="*/ 4965697 w 4965697"/>
              <a:gd name="connsiteY2" fmla="*/ 2250589 h 2250589"/>
              <a:gd name="connsiteX3" fmla="*/ 0 w 4965697"/>
              <a:gd name="connsiteY3" fmla="*/ 2250589 h 225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5697" h="2250589">
                <a:moveTo>
                  <a:pt x="0" y="0"/>
                </a:moveTo>
                <a:lnTo>
                  <a:pt x="4965697" y="0"/>
                </a:lnTo>
                <a:lnTo>
                  <a:pt x="4965697" y="2250589"/>
                </a:lnTo>
                <a:lnTo>
                  <a:pt x="0" y="22505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09600" y="3071544"/>
            <a:ext cx="2628896" cy="3161467"/>
          </a:xfrm>
          <a:custGeom>
            <a:avLst/>
            <a:gdLst>
              <a:gd name="connsiteX0" fmla="*/ 0 w 2628896"/>
              <a:gd name="connsiteY0" fmla="*/ 0 h 3161467"/>
              <a:gd name="connsiteX1" fmla="*/ 2628896 w 2628896"/>
              <a:gd name="connsiteY1" fmla="*/ 0 h 3161467"/>
              <a:gd name="connsiteX2" fmla="*/ 2628896 w 2628896"/>
              <a:gd name="connsiteY2" fmla="*/ 3161467 h 3161467"/>
              <a:gd name="connsiteX3" fmla="*/ 0 w 2628896"/>
              <a:gd name="connsiteY3" fmla="*/ 3161467 h 316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8896" h="3161467">
                <a:moveTo>
                  <a:pt x="0" y="0"/>
                </a:moveTo>
                <a:lnTo>
                  <a:pt x="2628896" y="0"/>
                </a:lnTo>
                <a:lnTo>
                  <a:pt x="2628896" y="3161467"/>
                </a:lnTo>
                <a:lnTo>
                  <a:pt x="0" y="31614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479803" y="4018706"/>
            <a:ext cx="2340426" cy="2215179"/>
          </a:xfrm>
          <a:custGeom>
            <a:avLst/>
            <a:gdLst>
              <a:gd name="connsiteX0" fmla="*/ 0 w 2095484"/>
              <a:gd name="connsiteY0" fmla="*/ 0 h 2215179"/>
              <a:gd name="connsiteX1" fmla="*/ 2095484 w 2095484"/>
              <a:gd name="connsiteY1" fmla="*/ 0 h 2215179"/>
              <a:gd name="connsiteX2" fmla="*/ 2095484 w 2095484"/>
              <a:gd name="connsiteY2" fmla="*/ 2215179 h 2215179"/>
              <a:gd name="connsiteX3" fmla="*/ 0 w 2095484"/>
              <a:gd name="connsiteY3" fmla="*/ 2215179 h 221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484" h="2215179">
                <a:moveTo>
                  <a:pt x="0" y="0"/>
                </a:moveTo>
                <a:lnTo>
                  <a:pt x="2095484" y="0"/>
                </a:lnTo>
                <a:lnTo>
                  <a:pt x="2095484" y="2215179"/>
                </a:lnTo>
                <a:lnTo>
                  <a:pt x="0" y="22151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69864" y="622300"/>
            <a:ext cx="4705337" cy="3161467"/>
          </a:xfrm>
          <a:custGeom>
            <a:avLst/>
            <a:gdLst>
              <a:gd name="connsiteX0" fmla="*/ 0 w 4705337"/>
              <a:gd name="connsiteY0" fmla="*/ 0 h 3161467"/>
              <a:gd name="connsiteX1" fmla="*/ 4705337 w 4705337"/>
              <a:gd name="connsiteY1" fmla="*/ 0 h 3161467"/>
              <a:gd name="connsiteX2" fmla="*/ 4705337 w 4705337"/>
              <a:gd name="connsiteY2" fmla="*/ 3161467 h 3161467"/>
              <a:gd name="connsiteX3" fmla="*/ 0 w 4705337"/>
              <a:gd name="connsiteY3" fmla="*/ 3161467 h 316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5337" h="3161467">
                <a:moveTo>
                  <a:pt x="0" y="0"/>
                </a:moveTo>
                <a:lnTo>
                  <a:pt x="4705337" y="0"/>
                </a:lnTo>
                <a:lnTo>
                  <a:pt x="4705337" y="3161467"/>
                </a:lnTo>
                <a:lnTo>
                  <a:pt x="0" y="31614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146302" y="2197100"/>
            <a:ext cx="3710901" cy="4051300"/>
          </a:xfrm>
          <a:custGeom>
            <a:avLst/>
            <a:gdLst>
              <a:gd name="connsiteX0" fmla="*/ 0 w 3710901"/>
              <a:gd name="connsiteY0" fmla="*/ 0 h 4051300"/>
              <a:gd name="connsiteX1" fmla="*/ 3710901 w 3710901"/>
              <a:gd name="connsiteY1" fmla="*/ 0 h 4051300"/>
              <a:gd name="connsiteX2" fmla="*/ 3710901 w 3710901"/>
              <a:gd name="connsiteY2" fmla="*/ 4051300 h 4051300"/>
              <a:gd name="connsiteX3" fmla="*/ 0 w 3710901"/>
              <a:gd name="connsiteY3" fmla="*/ 405130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0901" h="4051300">
                <a:moveTo>
                  <a:pt x="0" y="0"/>
                </a:moveTo>
                <a:lnTo>
                  <a:pt x="3710901" y="0"/>
                </a:lnTo>
                <a:lnTo>
                  <a:pt x="3710901" y="4051300"/>
                </a:lnTo>
                <a:lnTo>
                  <a:pt x="0" y="405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60210" y="2527300"/>
            <a:ext cx="2263103" cy="3187700"/>
          </a:xfrm>
          <a:custGeom>
            <a:avLst/>
            <a:gdLst>
              <a:gd name="connsiteX0" fmla="*/ 0 w 2263103"/>
              <a:gd name="connsiteY0" fmla="*/ 0 h 3187700"/>
              <a:gd name="connsiteX1" fmla="*/ 2263103 w 2263103"/>
              <a:gd name="connsiteY1" fmla="*/ 0 h 3187700"/>
              <a:gd name="connsiteX2" fmla="*/ 2263103 w 2263103"/>
              <a:gd name="connsiteY2" fmla="*/ 3187700 h 3187700"/>
              <a:gd name="connsiteX3" fmla="*/ 0 w 2263103"/>
              <a:gd name="connsiteY3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103" h="3187700">
                <a:moveTo>
                  <a:pt x="0" y="0"/>
                </a:moveTo>
                <a:lnTo>
                  <a:pt x="2263103" y="0"/>
                </a:lnTo>
                <a:lnTo>
                  <a:pt x="2263103" y="3187700"/>
                </a:lnTo>
                <a:lnTo>
                  <a:pt x="0" y="3187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164348" y="1469608"/>
            <a:ext cx="3863292" cy="2816174"/>
          </a:xfrm>
          <a:custGeom>
            <a:avLst/>
            <a:gdLst>
              <a:gd name="connsiteX0" fmla="*/ 0 w 3863292"/>
              <a:gd name="connsiteY0" fmla="*/ 0 h 2816174"/>
              <a:gd name="connsiteX1" fmla="*/ 3863292 w 3863292"/>
              <a:gd name="connsiteY1" fmla="*/ 0 h 2816174"/>
              <a:gd name="connsiteX2" fmla="*/ 3863292 w 3863292"/>
              <a:gd name="connsiteY2" fmla="*/ 2816174 h 2816174"/>
              <a:gd name="connsiteX3" fmla="*/ 0 w 3863292"/>
              <a:gd name="connsiteY3" fmla="*/ 2816174 h 281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292" h="2816174">
                <a:moveTo>
                  <a:pt x="0" y="0"/>
                </a:moveTo>
                <a:lnTo>
                  <a:pt x="3863292" y="0"/>
                </a:lnTo>
                <a:lnTo>
                  <a:pt x="3863292" y="2816174"/>
                </a:lnTo>
                <a:lnTo>
                  <a:pt x="0" y="28161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368662" y="1469609"/>
            <a:ext cx="2263103" cy="2475148"/>
          </a:xfrm>
          <a:custGeom>
            <a:avLst/>
            <a:gdLst>
              <a:gd name="connsiteX0" fmla="*/ 0 w 2263103"/>
              <a:gd name="connsiteY0" fmla="*/ 0 h 2475148"/>
              <a:gd name="connsiteX1" fmla="*/ 2263103 w 2263103"/>
              <a:gd name="connsiteY1" fmla="*/ 0 h 2475148"/>
              <a:gd name="connsiteX2" fmla="*/ 2263103 w 2263103"/>
              <a:gd name="connsiteY2" fmla="*/ 2475148 h 2475148"/>
              <a:gd name="connsiteX3" fmla="*/ 0 w 2263103"/>
              <a:gd name="connsiteY3" fmla="*/ 2475148 h 24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103" h="2475148">
                <a:moveTo>
                  <a:pt x="0" y="0"/>
                </a:moveTo>
                <a:lnTo>
                  <a:pt x="2263103" y="0"/>
                </a:lnTo>
                <a:lnTo>
                  <a:pt x="2263103" y="2475148"/>
                </a:lnTo>
                <a:lnTo>
                  <a:pt x="0" y="24751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96630" y="2197100"/>
            <a:ext cx="3696958" cy="2476500"/>
          </a:xfrm>
          <a:custGeom>
            <a:avLst/>
            <a:gdLst>
              <a:gd name="connsiteX0" fmla="*/ 0 w 3696958"/>
              <a:gd name="connsiteY0" fmla="*/ 0 h 2476500"/>
              <a:gd name="connsiteX1" fmla="*/ 3696958 w 3696958"/>
              <a:gd name="connsiteY1" fmla="*/ 0 h 2476500"/>
              <a:gd name="connsiteX2" fmla="*/ 3696958 w 3696958"/>
              <a:gd name="connsiteY2" fmla="*/ 2476500 h 2476500"/>
              <a:gd name="connsiteX3" fmla="*/ 0 w 3696958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958" h="2476500">
                <a:moveTo>
                  <a:pt x="0" y="0"/>
                </a:moveTo>
                <a:lnTo>
                  <a:pt x="3696958" y="0"/>
                </a:lnTo>
                <a:lnTo>
                  <a:pt x="3696958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8731" y="3429000"/>
            <a:ext cx="2756688" cy="2819400"/>
          </a:xfrm>
          <a:custGeom>
            <a:avLst/>
            <a:gdLst>
              <a:gd name="connsiteX0" fmla="*/ 0 w 2756688"/>
              <a:gd name="connsiteY0" fmla="*/ 0 h 2819400"/>
              <a:gd name="connsiteX1" fmla="*/ 2756688 w 2756688"/>
              <a:gd name="connsiteY1" fmla="*/ 0 h 2819400"/>
              <a:gd name="connsiteX2" fmla="*/ 2756688 w 2756688"/>
              <a:gd name="connsiteY2" fmla="*/ 2819400 h 2819400"/>
              <a:gd name="connsiteX3" fmla="*/ 0 w 275668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6688" h="2819400">
                <a:moveTo>
                  <a:pt x="0" y="0"/>
                </a:moveTo>
                <a:lnTo>
                  <a:pt x="2756688" y="0"/>
                </a:lnTo>
                <a:lnTo>
                  <a:pt x="275668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398414" y="619612"/>
            <a:ext cx="2843669" cy="3310665"/>
          </a:xfrm>
          <a:custGeom>
            <a:avLst/>
            <a:gdLst>
              <a:gd name="connsiteX0" fmla="*/ 0 w 2843669"/>
              <a:gd name="connsiteY0" fmla="*/ 0 h 3310665"/>
              <a:gd name="connsiteX1" fmla="*/ 2843669 w 2843669"/>
              <a:gd name="connsiteY1" fmla="*/ 0 h 3310665"/>
              <a:gd name="connsiteX2" fmla="*/ 2843669 w 2843669"/>
              <a:gd name="connsiteY2" fmla="*/ 3310665 h 3310665"/>
              <a:gd name="connsiteX3" fmla="*/ 0 w 2843669"/>
              <a:gd name="connsiteY3" fmla="*/ 3310665 h 331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669" h="3310665">
                <a:moveTo>
                  <a:pt x="0" y="0"/>
                </a:moveTo>
                <a:lnTo>
                  <a:pt x="2843669" y="0"/>
                </a:lnTo>
                <a:lnTo>
                  <a:pt x="2843669" y="3310665"/>
                </a:lnTo>
                <a:lnTo>
                  <a:pt x="0" y="3310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565344" y="1762125"/>
            <a:ext cx="1993106" cy="3981450"/>
          </a:xfrm>
          <a:custGeom>
            <a:avLst/>
            <a:gdLst>
              <a:gd name="connsiteX0" fmla="*/ 72629 w 1993106"/>
              <a:gd name="connsiteY0" fmla="*/ 0 h 3981450"/>
              <a:gd name="connsiteX1" fmla="*/ 1920477 w 1993106"/>
              <a:gd name="connsiteY1" fmla="*/ 0 h 3981450"/>
              <a:gd name="connsiteX2" fmla="*/ 1993106 w 1993106"/>
              <a:gd name="connsiteY2" fmla="*/ 72629 h 3981450"/>
              <a:gd name="connsiteX3" fmla="*/ 1993106 w 1993106"/>
              <a:gd name="connsiteY3" fmla="*/ 3908821 h 3981450"/>
              <a:gd name="connsiteX4" fmla="*/ 1920477 w 1993106"/>
              <a:gd name="connsiteY4" fmla="*/ 3981450 h 3981450"/>
              <a:gd name="connsiteX5" fmla="*/ 72629 w 1993106"/>
              <a:gd name="connsiteY5" fmla="*/ 3981450 h 3981450"/>
              <a:gd name="connsiteX6" fmla="*/ 0 w 1993106"/>
              <a:gd name="connsiteY6" fmla="*/ 3908821 h 3981450"/>
              <a:gd name="connsiteX7" fmla="*/ 0 w 1993106"/>
              <a:gd name="connsiteY7" fmla="*/ 72629 h 3981450"/>
              <a:gd name="connsiteX8" fmla="*/ 72629 w 1993106"/>
              <a:gd name="connsiteY8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106" h="3981450">
                <a:moveTo>
                  <a:pt x="72629" y="0"/>
                </a:moveTo>
                <a:lnTo>
                  <a:pt x="1920477" y="0"/>
                </a:lnTo>
                <a:cubicBezTo>
                  <a:pt x="1960589" y="0"/>
                  <a:pt x="1993106" y="32517"/>
                  <a:pt x="1993106" y="72629"/>
                </a:cubicBezTo>
                <a:lnTo>
                  <a:pt x="1993106" y="3908821"/>
                </a:lnTo>
                <a:cubicBezTo>
                  <a:pt x="1993106" y="3948933"/>
                  <a:pt x="1960589" y="3981450"/>
                  <a:pt x="1920477" y="3981450"/>
                </a:cubicBezTo>
                <a:lnTo>
                  <a:pt x="72629" y="3981450"/>
                </a:lnTo>
                <a:cubicBezTo>
                  <a:pt x="32517" y="3981450"/>
                  <a:pt x="0" y="3948933"/>
                  <a:pt x="0" y="3908821"/>
                </a:cubicBezTo>
                <a:lnTo>
                  <a:pt x="0" y="72629"/>
                </a:lnTo>
                <a:cubicBezTo>
                  <a:pt x="0" y="32517"/>
                  <a:pt x="32517" y="0"/>
                  <a:pt x="726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26731" y="885825"/>
            <a:ext cx="3433761" cy="4900613"/>
          </a:xfrm>
          <a:custGeom>
            <a:avLst/>
            <a:gdLst>
              <a:gd name="connsiteX0" fmla="*/ 82273 w 3433761"/>
              <a:gd name="connsiteY0" fmla="*/ 0 h 4900613"/>
              <a:gd name="connsiteX1" fmla="*/ 3351488 w 3433761"/>
              <a:gd name="connsiteY1" fmla="*/ 0 h 4900613"/>
              <a:gd name="connsiteX2" fmla="*/ 3433761 w 3433761"/>
              <a:gd name="connsiteY2" fmla="*/ 82273 h 4900613"/>
              <a:gd name="connsiteX3" fmla="*/ 3433761 w 3433761"/>
              <a:gd name="connsiteY3" fmla="*/ 4818340 h 4900613"/>
              <a:gd name="connsiteX4" fmla="*/ 3351488 w 3433761"/>
              <a:gd name="connsiteY4" fmla="*/ 4900613 h 4900613"/>
              <a:gd name="connsiteX5" fmla="*/ 82273 w 3433761"/>
              <a:gd name="connsiteY5" fmla="*/ 4900613 h 4900613"/>
              <a:gd name="connsiteX6" fmla="*/ 0 w 3433761"/>
              <a:gd name="connsiteY6" fmla="*/ 4818340 h 4900613"/>
              <a:gd name="connsiteX7" fmla="*/ 0 w 3433761"/>
              <a:gd name="connsiteY7" fmla="*/ 82273 h 4900613"/>
              <a:gd name="connsiteX8" fmla="*/ 82273 w 3433761"/>
              <a:gd name="connsiteY8" fmla="*/ 0 h 490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3761" h="4900613">
                <a:moveTo>
                  <a:pt x="82273" y="0"/>
                </a:moveTo>
                <a:lnTo>
                  <a:pt x="3351488" y="0"/>
                </a:lnTo>
                <a:cubicBezTo>
                  <a:pt x="3396926" y="0"/>
                  <a:pt x="3433761" y="36835"/>
                  <a:pt x="3433761" y="82273"/>
                </a:cubicBezTo>
                <a:lnTo>
                  <a:pt x="3433761" y="4818340"/>
                </a:lnTo>
                <a:cubicBezTo>
                  <a:pt x="3433761" y="4863778"/>
                  <a:pt x="3396926" y="4900613"/>
                  <a:pt x="3351488" y="4900613"/>
                </a:cubicBezTo>
                <a:lnTo>
                  <a:pt x="82273" y="4900613"/>
                </a:lnTo>
                <a:cubicBezTo>
                  <a:pt x="36835" y="4900613"/>
                  <a:pt x="0" y="4863778"/>
                  <a:pt x="0" y="4818340"/>
                </a:cubicBezTo>
                <a:lnTo>
                  <a:pt x="0" y="82273"/>
                </a:lnTo>
                <a:cubicBezTo>
                  <a:pt x="0" y="36835"/>
                  <a:pt x="36835" y="0"/>
                  <a:pt x="822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23762" y="2149730"/>
            <a:ext cx="2743381" cy="5480206"/>
          </a:xfrm>
          <a:custGeom>
            <a:avLst/>
            <a:gdLst>
              <a:gd name="connsiteX0" fmla="*/ 99969 w 2743381"/>
              <a:gd name="connsiteY0" fmla="*/ 0 h 5480206"/>
              <a:gd name="connsiteX1" fmla="*/ 2643412 w 2743381"/>
              <a:gd name="connsiteY1" fmla="*/ 0 h 5480206"/>
              <a:gd name="connsiteX2" fmla="*/ 2743381 w 2743381"/>
              <a:gd name="connsiteY2" fmla="*/ 99969 h 5480206"/>
              <a:gd name="connsiteX3" fmla="*/ 2743381 w 2743381"/>
              <a:gd name="connsiteY3" fmla="*/ 5380237 h 5480206"/>
              <a:gd name="connsiteX4" fmla="*/ 2643412 w 2743381"/>
              <a:gd name="connsiteY4" fmla="*/ 5480206 h 5480206"/>
              <a:gd name="connsiteX5" fmla="*/ 99969 w 2743381"/>
              <a:gd name="connsiteY5" fmla="*/ 5480206 h 5480206"/>
              <a:gd name="connsiteX6" fmla="*/ 0 w 2743381"/>
              <a:gd name="connsiteY6" fmla="*/ 5380237 h 5480206"/>
              <a:gd name="connsiteX7" fmla="*/ 0 w 2743381"/>
              <a:gd name="connsiteY7" fmla="*/ 99969 h 5480206"/>
              <a:gd name="connsiteX8" fmla="*/ 99969 w 2743381"/>
              <a:gd name="connsiteY8" fmla="*/ 0 h 5480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381" h="5480206">
                <a:moveTo>
                  <a:pt x="99969" y="0"/>
                </a:moveTo>
                <a:lnTo>
                  <a:pt x="2643412" y="0"/>
                </a:lnTo>
                <a:cubicBezTo>
                  <a:pt x="2698623" y="0"/>
                  <a:pt x="2743381" y="44758"/>
                  <a:pt x="2743381" y="99969"/>
                </a:cubicBezTo>
                <a:lnTo>
                  <a:pt x="2743381" y="5380237"/>
                </a:lnTo>
                <a:cubicBezTo>
                  <a:pt x="2743381" y="5435448"/>
                  <a:pt x="2698623" y="5480206"/>
                  <a:pt x="2643412" y="5480206"/>
                </a:cubicBezTo>
                <a:lnTo>
                  <a:pt x="99969" y="5480206"/>
                </a:lnTo>
                <a:cubicBezTo>
                  <a:pt x="44758" y="5480206"/>
                  <a:pt x="0" y="5435448"/>
                  <a:pt x="0" y="5380237"/>
                </a:cubicBezTo>
                <a:lnTo>
                  <a:pt x="0" y="99969"/>
                </a:lnTo>
                <a:cubicBezTo>
                  <a:pt x="0" y="44758"/>
                  <a:pt x="44758" y="0"/>
                  <a:pt x="999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245493" y="3369720"/>
            <a:ext cx="4319794" cy="2750782"/>
          </a:xfrm>
          <a:custGeom>
            <a:avLst/>
            <a:gdLst>
              <a:gd name="connsiteX0" fmla="*/ 65909 w 4319794"/>
              <a:gd name="connsiteY0" fmla="*/ 0 h 2750782"/>
              <a:gd name="connsiteX1" fmla="*/ 4253885 w 4319794"/>
              <a:gd name="connsiteY1" fmla="*/ 0 h 2750782"/>
              <a:gd name="connsiteX2" fmla="*/ 4319794 w 4319794"/>
              <a:gd name="connsiteY2" fmla="*/ 65909 h 2750782"/>
              <a:gd name="connsiteX3" fmla="*/ 4319794 w 4319794"/>
              <a:gd name="connsiteY3" fmla="*/ 2684873 h 2750782"/>
              <a:gd name="connsiteX4" fmla="*/ 4253885 w 4319794"/>
              <a:gd name="connsiteY4" fmla="*/ 2750782 h 2750782"/>
              <a:gd name="connsiteX5" fmla="*/ 65909 w 4319794"/>
              <a:gd name="connsiteY5" fmla="*/ 2750782 h 2750782"/>
              <a:gd name="connsiteX6" fmla="*/ 0 w 4319794"/>
              <a:gd name="connsiteY6" fmla="*/ 2684873 h 2750782"/>
              <a:gd name="connsiteX7" fmla="*/ 0 w 4319794"/>
              <a:gd name="connsiteY7" fmla="*/ 65909 h 2750782"/>
              <a:gd name="connsiteX8" fmla="*/ 65909 w 4319794"/>
              <a:gd name="connsiteY8" fmla="*/ 0 h 275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9794" h="2750782">
                <a:moveTo>
                  <a:pt x="65909" y="0"/>
                </a:moveTo>
                <a:lnTo>
                  <a:pt x="4253885" y="0"/>
                </a:lnTo>
                <a:cubicBezTo>
                  <a:pt x="4290286" y="0"/>
                  <a:pt x="4319794" y="29508"/>
                  <a:pt x="4319794" y="65909"/>
                </a:cubicBezTo>
                <a:lnTo>
                  <a:pt x="4319794" y="2684873"/>
                </a:lnTo>
                <a:cubicBezTo>
                  <a:pt x="4319794" y="2721274"/>
                  <a:pt x="4290286" y="2750782"/>
                  <a:pt x="4253885" y="2750782"/>
                </a:cubicBezTo>
                <a:lnTo>
                  <a:pt x="65909" y="2750782"/>
                </a:lnTo>
                <a:cubicBezTo>
                  <a:pt x="29508" y="2750782"/>
                  <a:pt x="0" y="2721274"/>
                  <a:pt x="0" y="2684873"/>
                </a:cubicBezTo>
                <a:lnTo>
                  <a:pt x="0" y="65909"/>
                </a:lnTo>
                <a:cubicBezTo>
                  <a:pt x="0" y="29508"/>
                  <a:pt x="29508" y="0"/>
                  <a:pt x="659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545469" y="1459863"/>
            <a:ext cx="3026794" cy="3925877"/>
          </a:xfrm>
          <a:custGeom>
            <a:avLst/>
            <a:gdLst>
              <a:gd name="connsiteX0" fmla="*/ 72522 w 3026794"/>
              <a:gd name="connsiteY0" fmla="*/ 0 h 3925877"/>
              <a:gd name="connsiteX1" fmla="*/ 2954272 w 3026794"/>
              <a:gd name="connsiteY1" fmla="*/ 0 h 3925877"/>
              <a:gd name="connsiteX2" fmla="*/ 3026794 w 3026794"/>
              <a:gd name="connsiteY2" fmla="*/ 72522 h 3925877"/>
              <a:gd name="connsiteX3" fmla="*/ 3026794 w 3026794"/>
              <a:gd name="connsiteY3" fmla="*/ 3853355 h 3925877"/>
              <a:gd name="connsiteX4" fmla="*/ 2954272 w 3026794"/>
              <a:gd name="connsiteY4" fmla="*/ 3925877 h 3925877"/>
              <a:gd name="connsiteX5" fmla="*/ 72522 w 3026794"/>
              <a:gd name="connsiteY5" fmla="*/ 3925877 h 3925877"/>
              <a:gd name="connsiteX6" fmla="*/ 0 w 3026794"/>
              <a:gd name="connsiteY6" fmla="*/ 3853355 h 3925877"/>
              <a:gd name="connsiteX7" fmla="*/ 0 w 3026794"/>
              <a:gd name="connsiteY7" fmla="*/ 72522 h 3925877"/>
              <a:gd name="connsiteX8" fmla="*/ 72522 w 3026794"/>
              <a:gd name="connsiteY8" fmla="*/ 0 h 39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794" h="3925877">
                <a:moveTo>
                  <a:pt x="72522" y="0"/>
                </a:moveTo>
                <a:lnTo>
                  <a:pt x="2954272" y="0"/>
                </a:lnTo>
                <a:cubicBezTo>
                  <a:pt x="2994325" y="0"/>
                  <a:pt x="3026794" y="32469"/>
                  <a:pt x="3026794" y="72522"/>
                </a:cubicBezTo>
                <a:lnTo>
                  <a:pt x="3026794" y="3853355"/>
                </a:lnTo>
                <a:cubicBezTo>
                  <a:pt x="3026794" y="3893408"/>
                  <a:pt x="2994325" y="3925877"/>
                  <a:pt x="2954272" y="3925877"/>
                </a:cubicBezTo>
                <a:lnTo>
                  <a:pt x="72522" y="3925877"/>
                </a:lnTo>
                <a:cubicBezTo>
                  <a:pt x="32469" y="3925877"/>
                  <a:pt x="0" y="3893408"/>
                  <a:pt x="0" y="3853355"/>
                </a:cubicBezTo>
                <a:lnTo>
                  <a:pt x="0" y="72522"/>
                </a:lnTo>
                <a:cubicBezTo>
                  <a:pt x="0" y="32469"/>
                  <a:pt x="32469" y="0"/>
                  <a:pt x="725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02286" y="1161715"/>
            <a:ext cx="4789714" cy="4515186"/>
          </a:xfrm>
          <a:custGeom>
            <a:avLst/>
            <a:gdLst>
              <a:gd name="connsiteX0" fmla="*/ 0 w 3628554"/>
              <a:gd name="connsiteY0" fmla="*/ 0 h 4515186"/>
              <a:gd name="connsiteX1" fmla="*/ 3628554 w 3628554"/>
              <a:gd name="connsiteY1" fmla="*/ 0 h 4515186"/>
              <a:gd name="connsiteX2" fmla="*/ 3628554 w 3628554"/>
              <a:gd name="connsiteY2" fmla="*/ 4515186 h 4515186"/>
              <a:gd name="connsiteX3" fmla="*/ 0 w 3628554"/>
              <a:gd name="connsiteY3" fmla="*/ 4515186 h 451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554" h="4515186">
                <a:moveTo>
                  <a:pt x="0" y="0"/>
                </a:moveTo>
                <a:lnTo>
                  <a:pt x="3628554" y="0"/>
                </a:lnTo>
                <a:lnTo>
                  <a:pt x="3628554" y="4515186"/>
                </a:lnTo>
                <a:lnTo>
                  <a:pt x="0" y="4515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7434" y="1607723"/>
            <a:ext cx="6683686" cy="3786307"/>
          </a:xfrm>
          <a:custGeom>
            <a:avLst/>
            <a:gdLst>
              <a:gd name="connsiteX0" fmla="*/ 0 w 6683686"/>
              <a:gd name="connsiteY0" fmla="*/ 0 h 3786307"/>
              <a:gd name="connsiteX1" fmla="*/ 6683686 w 6683686"/>
              <a:gd name="connsiteY1" fmla="*/ 0 h 3786307"/>
              <a:gd name="connsiteX2" fmla="*/ 6683686 w 6683686"/>
              <a:gd name="connsiteY2" fmla="*/ 3786307 h 3786307"/>
              <a:gd name="connsiteX3" fmla="*/ 0 w 6683686"/>
              <a:gd name="connsiteY3" fmla="*/ 3786307 h 378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3686" h="3786307">
                <a:moveTo>
                  <a:pt x="0" y="0"/>
                </a:moveTo>
                <a:lnTo>
                  <a:pt x="6683686" y="0"/>
                </a:lnTo>
                <a:lnTo>
                  <a:pt x="6683686" y="3786307"/>
                </a:lnTo>
                <a:lnTo>
                  <a:pt x="0" y="37863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21090" y="1341230"/>
            <a:ext cx="5757863" cy="3271837"/>
          </a:xfrm>
          <a:custGeom>
            <a:avLst/>
            <a:gdLst>
              <a:gd name="connsiteX0" fmla="*/ 0 w 5757863"/>
              <a:gd name="connsiteY0" fmla="*/ 0 h 3271837"/>
              <a:gd name="connsiteX1" fmla="*/ 5757863 w 5757863"/>
              <a:gd name="connsiteY1" fmla="*/ 0 h 3271837"/>
              <a:gd name="connsiteX2" fmla="*/ 5757863 w 5757863"/>
              <a:gd name="connsiteY2" fmla="*/ 3271837 h 3271837"/>
              <a:gd name="connsiteX3" fmla="*/ 0 w 5757863"/>
              <a:gd name="connsiteY3" fmla="*/ 3271837 h 327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7863" h="3271837">
                <a:moveTo>
                  <a:pt x="0" y="0"/>
                </a:moveTo>
                <a:lnTo>
                  <a:pt x="5757863" y="0"/>
                </a:lnTo>
                <a:lnTo>
                  <a:pt x="5757863" y="3271837"/>
                </a:lnTo>
                <a:lnTo>
                  <a:pt x="0" y="3271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453053" y="2793859"/>
            <a:ext cx="1590675" cy="1957388"/>
          </a:xfrm>
          <a:custGeom>
            <a:avLst/>
            <a:gdLst>
              <a:gd name="connsiteX0" fmla="*/ 0 w 1590675"/>
              <a:gd name="connsiteY0" fmla="*/ 0 h 1957388"/>
              <a:gd name="connsiteX1" fmla="*/ 1590675 w 1590675"/>
              <a:gd name="connsiteY1" fmla="*/ 0 h 1957388"/>
              <a:gd name="connsiteX2" fmla="*/ 1590675 w 1590675"/>
              <a:gd name="connsiteY2" fmla="*/ 1957388 h 1957388"/>
              <a:gd name="connsiteX3" fmla="*/ 0 w 1590675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675" h="1957388">
                <a:moveTo>
                  <a:pt x="0" y="0"/>
                </a:moveTo>
                <a:lnTo>
                  <a:pt x="1590675" y="0"/>
                </a:lnTo>
                <a:lnTo>
                  <a:pt x="1590675" y="1957388"/>
                </a:lnTo>
                <a:lnTo>
                  <a:pt x="0" y="1957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924334" y="4021679"/>
            <a:ext cx="1957388" cy="1590675"/>
          </a:xfrm>
          <a:custGeom>
            <a:avLst/>
            <a:gdLst>
              <a:gd name="connsiteX0" fmla="*/ 0 w 1957388"/>
              <a:gd name="connsiteY0" fmla="*/ 0 h 1590675"/>
              <a:gd name="connsiteX1" fmla="*/ 1957388 w 1957388"/>
              <a:gd name="connsiteY1" fmla="*/ 0 h 1590675"/>
              <a:gd name="connsiteX2" fmla="*/ 1957388 w 1957388"/>
              <a:gd name="connsiteY2" fmla="*/ 1590675 h 1590675"/>
              <a:gd name="connsiteX3" fmla="*/ 0 w 1957388"/>
              <a:gd name="connsiteY3" fmla="*/ 1590675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590675">
                <a:moveTo>
                  <a:pt x="0" y="0"/>
                </a:moveTo>
                <a:lnTo>
                  <a:pt x="1957388" y="0"/>
                </a:lnTo>
                <a:lnTo>
                  <a:pt x="1957388" y="1590675"/>
                </a:lnTo>
                <a:lnTo>
                  <a:pt x="0" y="1590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2" y="1611087"/>
            <a:ext cx="5210625" cy="3620436"/>
          </a:xfrm>
          <a:custGeom>
            <a:avLst/>
            <a:gdLst>
              <a:gd name="connsiteX0" fmla="*/ 0 w 5210625"/>
              <a:gd name="connsiteY0" fmla="*/ 0 h 3620436"/>
              <a:gd name="connsiteX1" fmla="*/ 5210625 w 5210625"/>
              <a:gd name="connsiteY1" fmla="*/ 0 h 3620436"/>
              <a:gd name="connsiteX2" fmla="*/ 5210625 w 5210625"/>
              <a:gd name="connsiteY2" fmla="*/ 3620436 h 3620436"/>
              <a:gd name="connsiteX3" fmla="*/ 0 w 5210625"/>
              <a:gd name="connsiteY3" fmla="*/ 3620436 h 362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625" h="3620436">
                <a:moveTo>
                  <a:pt x="0" y="0"/>
                </a:moveTo>
                <a:lnTo>
                  <a:pt x="5210625" y="0"/>
                </a:lnTo>
                <a:lnTo>
                  <a:pt x="5210625" y="3620436"/>
                </a:lnTo>
                <a:lnTo>
                  <a:pt x="0" y="36204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414329"/>
            <a:ext cx="6589486" cy="4013953"/>
          </a:xfrm>
          <a:custGeom>
            <a:avLst/>
            <a:gdLst>
              <a:gd name="connsiteX0" fmla="*/ 0 w 4876800"/>
              <a:gd name="connsiteY0" fmla="*/ 0 h 4013953"/>
              <a:gd name="connsiteX1" fmla="*/ 4876800 w 4876800"/>
              <a:gd name="connsiteY1" fmla="*/ 0 h 4013953"/>
              <a:gd name="connsiteX2" fmla="*/ 4876800 w 4876800"/>
              <a:gd name="connsiteY2" fmla="*/ 4013953 h 4013953"/>
              <a:gd name="connsiteX3" fmla="*/ 0 w 4876800"/>
              <a:gd name="connsiteY3" fmla="*/ 4013953 h 40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013953">
                <a:moveTo>
                  <a:pt x="0" y="0"/>
                </a:moveTo>
                <a:lnTo>
                  <a:pt x="4876800" y="0"/>
                </a:lnTo>
                <a:lnTo>
                  <a:pt x="4876800" y="4013953"/>
                </a:lnTo>
                <a:lnTo>
                  <a:pt x="0" y="40139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54717" y="2409371"/>
            <a:ext cx="5312934" cy="4448629"/>
          </a:xfrm>
          <a:custGeom>
            <a:avLst/>
            <a:gdLst>
              <a:gd name="connsiteX0" fmla="*/ 0 w 6017227"/>
              <a:gd name="connsiteY0" fmla="*/ 0 h 4118865"/>
              <a:gd name="connsiteX1" fmla="*/ 6017227 w 6017227"/>
              <a:gd name="connsiteY1" fmla="*/ 0 h 4118865"/>
              <a:gd name="connsiteX2" fmla="*/ 6017227 w 6017227"/>
              <a:gd name="connsiteY2" fmla="*/ 4118865 h 4118865"/>
              <a:gd name="connsiteX3" fmla="*/ 0 w 6017227"/>
              <a:gd name="connsiteY3" fmla="*/ 4118865 h 411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227" h="4118865">
                <a:moveTo>
                  <a:pt x="0" y="0"/>
                </a:moveTo>
                <a:lnTo>
                  <a:pt x="6017227" y="0"/>
                </a:lnTo>
                <a:lnTo>
                  <a:pt x="6017227" y="4118865"/>
                </a:lnTo>
                <a:lnTo>
                  <a:pt x="0" y="41188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569231" y="0"/>
            <a:ext cx="5312934" cy="2093686"/>
          </a:xfrm>
          <a:custGeom>
            <a:avLst/>
            <a:gdLst>
              <a:gd name="connsiteX0" fmla="*/ 0 w 6017227"/>
              <a:gd name="connsiteY0" fmla="*/ 0 h 4118865"/>
              <a:gd name="connsiteX1" fmla="*/ 6017227 w 6017227"/>
              <a:gd name="connsiteY1" fmla="*/ 0 h 4118865"/>
              <a:gd name="connsiteX2" fmla="*/ 6017227 w 6017227"/>
              <a:gd name="connsiteY2" fmla="*/ 4118865 h 4118865"/>
              <a:gd name="connsiteX3" fmla="*/ 0 w 6017227"/>
              <a:gd name="connsiteY3" fmla="*/ 4118865 h 411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227" h="4118865">
                <a:moveTo>
                  <a:pt x="0" y="0"/>
                </a:moveTo>
                <a:lnTo>
                  <a:pt x="6017227" y="0"/>
                </a:lnTo>
                <a:lnTo>
                  <a:pt x="6017227" y="4118865"/>
                </a:lnTo>
                <a:lnTo>
                  <a:pt x="0" y="41188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62425" y="1168400"/>
            <a:ext cx="3170460" cy="4508500"/>
          </a:xfrm>
          <a:custGeom>
            <a:avLst/>
            <a:gdLst>
              <a:gd name="connsiteX0" fmla="*/ 0 w 3744664"/>
              <a:gd name="connsiteY0" fmla="*/ 0 h 4508500"/>
              <a:gd name="connsiteX1" fmla="*/ 3744664 w 3744664"/>
              <a:gd name="connsiteY1" fmla="*/ 0 h 4508500"/>
              <a:gd name="connsiteX2" fmla="*/ 3744664 w 3744664"/>
              <a:gd name="connsiteY2" fmla="*/ 4508500 h 4508500"/>
              <a:gd name="connsiteX3" fmla="*/ 0 w 3744664"/>
              <a:gd name="connsiteY3" fmla="*/ 4508500 h 45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64" h="4508500">
                <a:moveTo>
                  <a:pt x="0" y="0"/>
                </a:moveTo>
                <a:lnTo>
                  <a:pt x="3744664" y="0"/>
                </a:lnTo>
                <a:lnTo>
                  <a:pt x="3744664" y="4508500"/>
                </a:lnTo>
                <a:lnTo>
                  <a:pt x="0" y="4508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82172" y="1"/>
            <a:ext cx="3121932" cy="3251200"/>
          </a:xfrm>
          <a:custGeom>
            <a:avLst/>
            <a:gdLst>
              <a:gd name="connsiteX0" fmla="*/ 0 w 4065431"/>
              <a:gd name="connsiteY0" fmla="*/ 0 h 5676900"/>
              <a:gd name="connsiteX1" fmla="*/ 4065431 w 4065431"/>
              <a:gd name="connsiteY1" fmla="*/ 0 h 5676900"/>
              <a:gd name="connsiteX2" fmla="*/ 4065431 w 4065431"/>
              <a:gd name="connsiteY2" fmla="*/ 5676900 h 5676900"/>
              <a:gd name="connsiteX3" fmla="*/ 0 w 4065431"/>
              <a:gd name="connsiteY3" fmla="*/ 5676900 h 567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5431" h="5676900">
                <a:moveTo>
                  <a:pt x="0" y="0"/>
                </a:moveTo>
                <a:lnTo>
                  <a:pt x="4065431" y="0"/>
                </a:lnTo>
                <a:lnTo>
                  <a:pt x="4065431" y="5676900"/>
                </a:lnTo>
                <a:lnTo>
                  <a:pt x="0" y="5676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93061" y="3439886"/>
            <a:ext cx="3120568" cy="2722789"/>
          </a:xfrm>
          <a:custGeom>
            <a:avLst/>
            <a:gdLst>
              <a:gd name="connsiteX0" fmla="*/ 0 w 4065431"/>
              <a:gd name="connsiteY0" fmla="*/ 0 h 5676900"/>
              <a:gd name="connsiteX1" fmla="*/ 4065431 w 4065431"/>
              <a:gd name="connsiteY1" fmla="*/ 0 h 5676900"/>
              <a:gd name="connsiteX2" fmla="*/ 4065431 w 4065431"/>
              <a:gd name="connsiteY2" fmla="*/ 5676900 h 5676900"/>
              <a:gd name="connsiteX3" fmla="*/ 0 w 4065431"/>
              <a:gd name="connsiteY3" fmla="*/ 5676900 h 567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5431" h="5676900">
                <a:moveTo>
                  <a:pt x="0" y="0"/>
                </a:moveTo>
                <a:lnTo>
                  <a:pt x="4065431" y="0"/>
                </a:lnTo>
                <a:lnTo>
                  <a:pt x="4065431" y="5676900"/>
                </a:lnTo>
                <a:lnTo>
                  <a:pt x="0" y="5676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49141" y="2685142"/>
            <a:ext cx="4992916" cy="3664858"/>
          </a:xfrm>
          <a:custGeom>
            <a:avLst/>
            <a:gdLst>
              <a:gd name="connsiteX0" fmla="*/ 0 w 4992916"/>
              <a:gd name="connsiteY0" fmla="*/ 0 h 3664858"/>
              <a:gd name="connsiteX1" fmla="*/ 4992916 w 4992916"/>
              <a:gd name="connsiteY1" fmla="*/ 0 h 3664858"/>
              <a:gd name="connsiteX2" fmla="*/ 4992916 w 4992916"/>
              <a:gd name="connsiteY2" fmla="*/ 3664858 h 3664858"/>
              <a:gd name="connsiteX3" fmla="*/ 0 w 4992916"/>
              <a:gd name="connsiteY3" fmla="*/ 3664858 h 3664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2916" h="3664858">
                <a:moveTo>
                  <a:pt x="0" y="0"/>
                </a:moveTo>
                <a:lnTo>
                  <a:pt x="4992916" y="0"/>
                </a:lnTo>
                <a:lnTo>
                  <a:pt x="4992916" y="3664858"/>
                </a:lnTo>
                <a:lnTo>
                  <a:pt x="0" y="36648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33886" y="595086"/>
            <a:ext cx="3374571" cy="2721428"/>
          </a:xfrm>
          <a:custGeom>
            <a:avLst/>
            <a:gdLst>
              <a:gd name="connsiteX0" fmla="*/ 0 w 4992916"/>
              <a:gd name="connsiteY0" fmla="*/ 0 h 3664858"/>
              <a:gd name="connsiteX1" fmla="*/ 4992916 w 4992916"/>
              <a:gd name="connsiteY1" fmla="*/ 0 h 3664858"/>
              <a:gd name="connsiteX2" fmla="*/ 4992916 w 4992916"/>
              <a:gd name="connsiteY2" fmla="*/ 3664858 h 3664858"/>
              <a:gd name="connsiteX3" fmla="*/ 0 w 4992916"/>
              <a:gd name="connsiteY3" fmla="*/ 3664858 h 3664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2916" h="3664858">
                <a:moveTo>
                  <a:pt x="0" y="0"/>
                </a:moveTo>
                <a:lnTo>
                  <a:pt x="4992916" y="0"/>
                </a:lnTo>
                <a:lnTo>
                  <a:pt x="4992916" y="3664858"/>
                </a:lnTo>
                <a:lnTo>
                  <a:pt x="0" y="36648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9939" y="1150544"/>
            <a:ext cx="4360009" cy="4412343"/>
          </a:xfrm>
          <a:custGeom>
            <a:avLst/>
            <a:gdLst>
              <a:gd name="connsiteX0" fmla="*/ 0 w 4360009"/>
              <a:gd name="connsiteY0" fmla="*/ 0 h 4412343"/>
              <a:gd name="connsiteX1" fmla="*/ 4360009 w 4360009"/>
              <a:gd name="connsiteY1" fmla="*/ 0 h 4412343"/>
              <a:gd name="connsiteX2" fmla="*/ 4360009 w 4360009"/>
              <a:gd name="connsiteY2" fmla="*/ 4412343 h 4412343"/>
              <a:gd name="connsiteX3" fmla="*/ 0 w 4360009"/>
              <a:gd name="connsiteY3" fmla="*/ 4412343 h 441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009" h="4412343">
                <a:moveTo>
                  <a:pt x="0" y="0"/>
                </a:moveTo>
                <a:lnTo>
                  <a:pt x="4360009" y="0"/>
                </a:lnTo>
                <a:lnTo>
                  <a:pt x="4360009" y="4412343"/>
                </a:lnTo>
                <a:lnTo>
                  <a:pt x="0" y="44123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25490" y="617195"/>
            <a:ext cx="3727718" cy="5638800"/>
          </a:xfrm>
          <a:custGeom>
            <a:avLst/>
            <a:gdLst>
              <a:gd name="connsiteX0" fmla="*/ 0 w 3727718"/>
              <a:gd name="connsiteY0" fmla="*/ 0 h 5638800"/>
              <a:gd name="connsiteX1" fmla="*/ 3727718 w 3727718"/>
              <a:gd name="connsiteY1" fmla="*/ 0 h 5638800"/>
              <a:gd name="connsiteX2" fmla="*/ 3727718 w 3727718"/>
              <a:gd name="connsiteY2" fmla="*/ 5638800 h 5638800"/>
              <a:gd name="connsiteX3" fmla="*/ 0 w 3727718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7718" h="5638800">
                <a:moveTo>
                  <a:pt x="0" y="0"/>
                </a:moveTo>
                <a:lnTo>
                  <a:pt x="3727718" y="0"/>
                </a:lnTo>
                <a:lnTo>
                  <a:pt x="3727718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478390" y="598145"/>
            <a:ext cx="1713610" cy="5638800"/>
          </a:xfrm>
          <a:custGeom>
            <a:avLst/>
            <a:gdLst>
              <a:gd name="connsiteX0" fmla="*/ 0 w 3727718"/>
              <a:gd name="connsiteY0" fmla="*/ 0 h 5638800"/>
              <a:gd name="connsiteX1" fmla="*/ 3727718 w 3727718"/>
              <a:gd name="connsiteY1" fmla="*/ 0 h 5638800"/>
              <a:gd name="connsiteX2" fmla="*/ 3727718 w 3727718"/>
              <a:gd name="connsiteY2" fmla="*/ 5638800 h 5638800"/>
              <a:gd name="connsiteX3" fmla="*/ 0 w 3727718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7718" h="5638800">
                <a:moveTo>
                  <a:pt x="0" y="0"/>
                </a:moveTo>
                <a:lnTo>
                  <a:pt x="3727718" y="0"/>
                </a:lnTo>
                <a:lnTo>
                  <a:pt x="3727718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93689" y="831850"/>
            <a:ext cx="3727718" cy="5082490"/>
          </a:xfrm>
          <a:custGeom>
            <a:avLst/>
            <a:gdLst>
              <a:gd name="connsiteX0" fmla="*/ 0 w 3727718"/>
              <a:gd name="connsiteY0" fmla="*/ 0 h 5638800"/>
              <a:gd name="connsiteX1" fmla="*/ 3727718 w 3727718"/>
              <a:gd name="connsiteY1" fmla="*/ 0 h 5638800"/>
              <a:gd name="connsiteX2" fmla="*/ 3727718 w 3727718"/>
              <a:gd name="connsiteY2" fmla="*/ 5638800 h 5638800"/>
              <a:gd name="connsiteX3" fmla="*/ 0 w 3727718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7718" h="5638800">
                <a:moveTo>
                  <a:pt x="0" y="0"/>
                </a:moveTo>
                <a:lnTo>
                  <a:pt x="3727718" y="0"/>
                </a:lnTo>
                <a:lnTo>
                  <a:pt x="3727718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20E49-3FA4-4E47-9B0B-E0D5534B4CBE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9E57A-8BBD-4CA1-B3CF-9336033BC59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0374" y="4528457"/>
            <a:ext cx="2129955" cy="189915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422204"/>
            <a:ext cx="6905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spc="600" dirty="0">
                <a:solidFill>
                  <a:srgbClr val="504D36"/>
                </a:solidFill>
                <a:latin typeface="Perpetua" pitchFamily="50" charset="0"/>
                <a:ea typeface="思源黑体 CN Medium" panose="020B0600000000000000" charset="-122"/>
              </a:rPr>
              <a:t>資料庫期中專題</a:t>
            </a:r>
            <a:endParaRPr lang="en-US" altLang="zh-TW" sz="4000" spc="600" dirty="0">
              <a:solidFill>
                <a:srgbClr val="504D36"/>
              </a:solidFill>
              <a:latin typeface="Perpetua" pitchFamily="50" charset="0"/>
              <a:ea typeface="思源黑体 CN Medium" panose="020B0600000000000000" charset="-122"/>
            </a:endParaRPr>
          </a:p>
          <a:p>
            <a:pPr algn="ctr"/>
            <a:r>
              <a:rPr lang="zh-TW" altLang="en-US" sz="4000" spc="600" dirty="0">
                <a:solidFill>
                  <a:srgbClr val="504D36"/>
                </a:solidFill>
                <a:latin typeface="Perpetua" pitchFamily="50" charset="0"/>
                <a:ea typeface="思源黑体 CN Medium" panose="020B0600000000000000" charset="-122"/>
              </a:rPr>
              <a:t>資料庫期末專題題目四選一 </a:t>
            </a:r>
            <a:r>
              <a:rPr lang="en-US" altLang="zh-TW" sz="4000" spc="600" dirty="0">
                <a:solidFill>
                  <a:srgbClr val="504D36"/>
                </a:solidFill>
                <a:latin typeface="Perpetua" pitchFamily="50" charset="0"/>
                <a:ea typeface="思源黑体 CN Medium" panose="020B0600000000000000" charset="-122"/>
              </a:rPr>
              <a:t>( </a:t>
            </a:r>
            <a:r>
              <a:rPr lang="zh-TW" altLang="en-US" sz="4000" spc="600" dirty="0">
                <a:solidFill>
                  <a:srgbClr val="504D36"/>
                </a:solidFill>
                <a:latin typeface="Perpetua" pitchFamily="50" charset="0"/>
                <a:ea typeface="思源黑体 CN Medium" panose="020B0600000000000000" charset="-122"/>
              </a:rPr>
              <a:t>第六題</a:t>
            </a:r>
            <a:r>
              <a:rPr lang="en-US" altLang="zh-TW" sz="4000" spc="600" dirty="0">
                <a:solidFill>
                  <a:srgbClr val="504D36"/>
                </a:solidFill>
                <a:latin typeface="Perpetua" pitchFamily="50" charset="0"/>
                <a:ea typeface="思源黑体 CN Medium" panose="020B0600000000000000" charset="-122"/>
              </a:rPr>
              <a:t>)</a:t>
            </a:r>
            <a:endParaRPr lang="en-US" sz="4000" spc="600" dirty="0">
              <a:solidFill>
                <a:srgbClr val="504D36"/>
              </a:solidFill>
              <a:latin typeface="Perpetua" pitchFamily="50" charset="0"/>
              <a:ea typeface="思源黑体 CN Medium" panose="020B0600000000000000" charset="-122"/>
            </a:endParaRPr>
          </a:p>
        </p:txBody>
      </p:sp>
      <p:sp>
        <p:nvSpPr>
          <p:cNvPr id="3" name="AutoShape 2" descr="blob:https://web.whatsapp.com/1e419f75-ff24-4217-b2f2-cdb7101ad12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766386" y="4881798"/>
            <a:ext cx="470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S08210026</a:t>
            </a:r>
            <a:r>
              <a:rPr lang="zh-TW" altLang="en-US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 數創</a:t>
            </a:r>
            <a:r>
              <a:rPr lang="en-US" altLang="zh-TW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3</a:t>
            </a:r>
            <a:r>
              <a:rPr lang="zh-TW" altLang="en-US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 許永紳</a:t>
            </a:r>
            <a:endParaRPr lang="en-US" spc="600" dirty="0">
              <a:solidFill>
                <a:srgbClr val="504D36"/>
              </a:solidFill>
              <a:latin typeface="Roboto" panose="02000000000000000000"/>
              <a:ea typeface="Roboto" panose="02000000000000000000" pitchFamily="2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435" y="523917"/>
            <a:ext cx="4737100" cy="63283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5543" y="0"/>
            <a:ext cx="6095998" cy="685800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925324" y="2921168"/>
            <a:ext cx="3929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300" dirty="0">
                <a:solidFill>
                  <a:srgbClr val="504D36"/>
                </a:solidFill>
                <a:latin typeface="Perpetua" pitchFamily="18" charset="0"/>
              </a:rPr>
              <a:t>Thank You.</a:t>
            </a:r>
          </a:p>
        </p:txBody>
      </p:sp>
      <p:pic>
        <p:nvPicPr>
          <p:cNvPr id="24" name="图片占位符 2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715000" y="0"/>
            <a:ext cx="6533243" cy="6857999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5122" y="425636"/>
            <a:ext cx="489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spc="300" dirty="0">
                <a:solidFill>
                  <a:srgbClr val="504D36"/>
                </a:solidFill>
                <a:latin typeface="Perpetua" pitchFamily="18" charset="0"/>
              </a:rPr>
              <a:t>ER-MODEL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37E56D2-CF2F-4B13-9852-6E1AD1629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26" y="1441303"/>
            <a:ext cx="9878454" cy="49910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153275" y="1628776"/>
            <a:ext cx="3514724" cy="5229224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612" y="1495615"/>
            <a:ext cx="6718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spc="300" dirty="0">
                <a:solidFill>
                  <a:srgbClr val="504D36"/>
                </a:solidFill>
                <a:latin typeface="Perpetua" pitchFamily="18" charset="0"/>
              </a:rPr>
              <a:t>使用的開發軟件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203" y="3078782"/>
            <a:ext cx="4092787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32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1.MySQL Workbench</a:t>
            </a:r>
          </a:p>
          <a:p>
            <a:pPr algn="just">
              <a:lnSpc>
                <a:spcPct val="150000"/>
              </a:lnSpc>
            </a:pPr>
            <a:r>
              <a:rPr lang="en-US" altLang="zh-TW" sz="32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2.Android studio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15101" y="-448131"/>
            <a:ext cx="1345066" cy="277587"/>
            <a:chOff x="2163536" y="965198"/>
            <a:chExt cx="1345066" cy="277587"/>
          </a:xfrm>
        </p:grpSpPr>
        <p:sp>
          <p:nvSpPr>
            <p:cNvPr id="3" name="Oval 2"/>
            <p:cNvSpPr/>
            <p:nvPr/>
          </p:nvSpPr>
          <p:spPr>
            <a:xfrm>
              <a:off x="2163536" y="965200"/>
              <a:ext cx="277585" cy="277585"/>
            </a:xfrm>
            <a:prstGeom prst="ellipse">
              <a:avLst/>
            </a:prstGeom>
            <a:solidFill>
              <a:srgbClr val="504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514601" y="965199"/>
              <a:ext cx="277585" cy="277585"/>
            </a:xfrm>
            <a:prstGeom prst="ellipse">
              <a:avLst/>
            </a:prstGeom>
            <a:solidFill>
              <a:srgbClr val="B5B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881994" y="965200"/>
              <a:ext cx="277585" cy="277585"/>
            </a:xfrm>
            <a:prstGeom prst="ellipse">
              <a:avLst/>
            </a:prstGeom>
            <a:solidFill>
              <a:srgbClr val="CBB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231017" y="965198"/>
              <a:ext cx="277585" cy="277585"/>
            </a:xfrm>
            <a:prstGeom prst="ellipse">
              <a:avLst/>
            </a:prstGeom>
            <a:solidFill>
              <a:srgbClr val="D9C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36549" y="276225"/>
            <a:ext cx="1101725" cy="98234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Minimalist PowerPoint Template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304" y="932815"/>
            <a:ext cx="3211492" cy="482028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307394" y="3936467"/>
            <a:ext cx="1417188" cy="1603102"/>
            <a:chOff x="4026315" y="1711565"/>
            <a:chExt cx="2031903" cy="2298459"/>
          </a:xfrm>
        </p:grpSpPr>
        <p:sp>
          <p:nvSpPr>
            <p:cNvPr id="22" name="Rectangle 21"/>
            <p:cNvSpPr/>
            <p:nvPr/>
          </p:nvSpPr>
          <p:spPr>
            <a:xfrm>
              <a:off x="4026315" y="1768633"/>
              <a:ext cx="2031903" cy="224139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1357" y="1920240"/>
              <a:ext cx="1741822" cy="1403063"/>
            </a:xfrm>
            <a:prstGeom prst="rect">
              <a:avLst/>
            </a:prstGeom>
            <a:solidFill>
              <a:srgbClr val="504D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900195" y="1711565"/>
              <a:ext cx="303212" cy="3032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64637" y="514905"/>
            <a:ext cx="1802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EBE5D9"/>
                </a:solidFill>
              </a:rPr>
              <a:t>https://www.ypppt.com/</a:t>
            </a:r>
            <a:endParaRPr lang="zh-CN" altLang="en-US" sz="1100" dirty="0">
              <a:solidFill>
                <a:srgbClr val="EBE5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24651" y="696687"/>
            <a:ext cx="3217636" cy="5452829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6854" y="1051694"/>
            <a:ext cx="5803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300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1.	</a:t>
            </a:r>
            <a:r>
              <a:rPr lang="zh-TW" altLang="en-US" sz="4000" spc="300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資料庫</a:t>
            </a:r>
            <a:r>
              <a:rPr lang="en-US" altLang="zh-TW" sz="4000" spc="300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:</a:t>
            </a:r>
            <a:r>
              <a:rPr lang="zh-TW" altLang="en-US" sz="4000" spc="300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使用</a:t>
            </a:r>
            <a:r>
              <a:rPr lang="en-US" sz="4000" spc="300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MySQL Workbench</a:t>
            </a:r>
            <a:r>
              <a:rPr lang="zh-TW" altLang="en-US" sz="4000" spc="300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建立資料庫。</a:t>
            </a:r>
            <a:endParaRPr lang="en-US" sz="4000" spc="300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291988" y="5871931"/>
            <a:ext cx="1345066" cy="277587"/>
            <a:chOff x="2163536" y="965198"/>
            <a:chExt cx="1345066" cy="277587"/>
          </a:xfrm>
        </p:grpSpPr>
        <p:sp>
          <p:nvSpPr>
            <p:cNvPr id="17" name="Oval 16"/>
            <p:cNvSpPr/>
            <p:nvPr/>
          </p:nvSpPr>
          <p:spPr>
            <a:xfrm>
              <a:off x="2163536" y="965200"/>
              <a:ext cx="277585" cy="277585"/>
            </a:xfrm>
            <a:prstGeom prst="ellipse">
              <a:avLst/>
            </a:prstGeom>
            <a:solidFill>
              <a:srgbClr val="504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514601" y="965199"/>
              <a:ext cx="277585" cy="277585"/>
            </a:xfrm>
            <a:prstGeom prst="ellipse">
              <a:avLst/>
            </a:prstGeom>
            <a:solidFill>
              <a:srgbClr val="B5B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881994" y="965200"/>
              <a:ext cx="277585" cy="277585"/>
            </a:xfrm>
            <a:prstGeom prst="ellipse">
              <a:avLst/>
            </a:prstGeom>
            <a:solidFill>
              <a:srgbClr val="CBB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3231017" y="965198"/>
              <a:ext cx="277585" cy="277585"/>
            </a:xfrm>
            <a:prstGeom prst="ellipse">
              <a:avLst/>
            </a:prstGeom>
            <a:solidFill>
              <a:srgbClr val="D9C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233DDFF-A3B9-4940-8613-2F21E304E8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6" y="2764848"/>
            <a:ext cx="6022429" cy="338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3039" y="1740901"/>
            <a:ext cx="4500985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2.</a:t>
            </a:r>
            <a:r>
              <a:rPr lang="zh-TW" altLang="en-US" sz="40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查詢部分</a:t>
            </a:r>
            <a:r>
              <a:rPr lang="en-US" altLang="zh-TW" sz="40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:</a:t>
            </a:r>
            <a:r>
              <a:rPr lang="zh-TW" altLang="en-US" sz="40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在</a:t>
            </a:r>
            <a:r>
              <a:rPr lang="en-US" altLang="zh-TW" sz="40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Android Studio</a:t>
            </a:r>
            <a:r>
              <a:rPr lang="zh-TW" altLang="en-US" sz="40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，將設計的資料，做查詢的部分。</a:t>
            </a:r>
            <a:endParaRPr lang="en-US" sz="4000" i="1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Minimalist PowerPoint Template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B349A1D-0697-4237-81F6-84E42FAEC1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22" y="1609886"/>
            <a:ext cx="5354067" cy="397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38972" y="427707"/>
            <a:ext cx="1161142" cy="1191221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44FEE21-04AA-445F-B811-D3864B83E5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762" y="1369140"/>
            <a:ext cx="7330327" cy="411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43" y="2685142"/>
            <a:ext cx="4985911" cy="3664858"/>
          </a:xfrm>
        </p:spPr>
      </p:pic>
      <p:sp>
        <p:nvSpPr>
          <p:cNvPr id="4" name="Rectangle 3"/>
          <p:cNvSpPr/>
          <p:nvPr/>
        </p:nvSpPr>
        <p:spPr>
          <a:xfrm>
            <a:off x="6086281" y="453258"/>
            <a:ext cx="3661876" cy="3016956"/>
          </a:xfrm>
          <a:prstGeom prst="rect">
            <a:avLst/>
          </a:prstGeom>
          <a:solidFill>
            <a:srgbClr val="B5B19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2426" y="1556861"/>
            <a:ext cx="53820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300" dirty="0">
                <a:solidFill>
                  <a:srgbClr val="504D36"/>
                </a:solidFill>
                <a:latin typeface="Perpetua" pitchFamily="18" charset="0"/>
              </a:rPr>
              <a:t>3.</a:t>
            </a:r>
            <a:r>
              <a:rPr lang="zh-TW" altLang="en-US" sz="4000" spc="300" dirty="0">
                <a:solidFill>
                  <a:srgbClr val="504D36"/>
                </a:solidFill>
                <a:latin typeface="Perpetua" pitchFamily="18" charset="0"/>
              </a:rPr>
              <a:t>人機介面</a:t>
            </a:r>
            <a:r>
              <a:rPr lang="en-US" altLang="zh-TW" sz="4000" spc="300" dirty="0">
                <a:solidFill>
                  <a:srgbClr val="504D36"/>
                </a:solidFill>
                <a:latin typeface="Perpetua" pitchFamily="18" charset="0"/>
              </a:rPr>
              <a:t>:</a:t>
            </a:r>
            <a:r>
              <a:rPr lang="zh-TW" altLang="en-US" sz="4000" spc="300" dirty="0">
                <a:solidFill>
                  <a:srgbClr val="504D36"/>
                </a:solidFill>
                <a:latin typeface="Perpetua" pitchFamily="18" charset="0"/>
              </a:rPr>
              <a:t>可在特定的對話方框，打上想要查詢的名字或特定欄位名稱，加以查詢</a:t>
            </a:r>
            <a:r>
              <a:rPr lang="zh-TW" altLang="en-US" sz="6000" spc="300" dirty="0">
                <a:solidFill>
                  <a:srgbClr val="504D36"/>
                </a:solidFill>
                <a:latin typeface="Perpetua" pitchFamily="18" charset="0"/>
              </a:rPr>
              <a:t>。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877649" y="1509504"/>
            <a:ext cx="1842242" cy="1907330"/>
            <a:chOff x="3720893" y="4220924"/>
            <a:chExt cx="1548395" cy="1603102"/>
          </a:xfrm>
        </p:grpSpPr>
        <p:grpSp>
          <p:nvGrpSpPr>
            <p:cNvPr id="14" name="Group 13"/>
            <p:cNvGrpSpPr/>
            <p:nvPr/>
          </p:nvGrpSpPr>
          <p:grpSpPr>
            <a:xfrm>
              <a:off x="3754237" y="4220924"/>
              <a:ext cx="1417188" cy="1603102"/>
              <a:chOff x="4026315" y="1711565"/>
              <a:chExt cx="2031903" cy="229845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026315" y="1768633"/>
                <a:ext cx="2031903" cy="224139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71357" y="1920240"/>
                <a:ext cx="1741822" cy="1403063"/>
              </a:xfrm>
              <a:prstGeom prst="rect">
                <a:avLst/>
              </a:prstGeom>
              <a:solidFill>
                <a:srgbClr val="504D3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900195" y="1711565"/>
                <a:ext cx="303212" cy="3032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720893" y="5451819"/>
              <a:ext cx="1548395" cy="255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spc="300" dirty="0">
                  <a:solidFill>
                    <a:srgbClr val="504D36"/>
                  </a:solidFill>
                  <a:latin typeface="Perpetua" pitchFamily="18" charset="0"/>
                </a:rPr>
                <a:t>Minimalist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5400000">
            <a:off x="5552541" y="4870396"/>
            <a:ext cx="1345066" cy="277587"/>
            <a:chOff x="2163536" y="965198"/>
            <a:chExt cx="1345066" cy="277587"/>
          </a:xfrm>
        </p:grpSpPr>
        <p:sp>
          <p:nvSpPr>
            <p:cNvPr id="21" name="Oval 20"/>
            <p:cNvSpPr/>
            <p:nvPr/>
          </p:nvSpPr>
          <p:spPr>
            <a:xfrm>
              <a:off x="2163536" y="965200"/>
              <a:ext cx="277585" cy="277585"/>
            </a:xfrm>
            <a:prstGeom prst="ellipse">
              <a:avLst/>
            </a:prstGeom>
            <a:solidFill>
              <a:srgbClr val="504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514601" y="965199"/>
              <a:ext cx="277585" cy="277585"/>
            </a:xfrm>
            <a:prstGeom prst="ellipse">
              <a:avLst/>
            </a:prstGeom>
            <a:solidFill>
              <a:srgbClr val="B5B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881994" y="965200"/>
              <a:ext cx="277585" cy="277585"/>
            </a:xfrm>
            <a:prstGeom prst="ellipse">
              <a:avLst/>
            </a:prstGeom>
            <a:solidFill>
              <a:srgbClr val="CBB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231017" y="965198"/>
              <a:ext cx="277585" cy="277585"/>
            </a:xfrm>
            <a:prstGeom prst="ellipse">
              <a:avLst/>
            </a:prstGeom>
            <a:solidFill>
              <a:srgbClr val="D9C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1667671" y="0"/>
            <a:ext cx="580571" cy="6857999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1732304-E717-4EAE-90AF-3EA00E568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15" y="399836"/>
            <a:ext cx="10324970" cy="580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9793" y="573678"/>
            <a:ext cx="5471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504D36"/>
                </a:solidFill>
                <a:latin typeface="Roboto" panose="02000000000000000000"/>
              </a:rPr>
              <a:t>操作影片</a:t>
            </a:r>
            <a:endParaRPr lang="en-US" sz="4000" dirty="0">
              <a:solidFill>
                <a:srgbClr val="504D36"/>
              </a:solidFill>
              <a:latin typeface="Roboto" panose="020000000000000000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Minimalist PowerPoint Template</a:t>
            </a:r>
          </a:p>
        </p:txBody>
      </p:sp>
      <p:pic>
        <p:nvPicPr>
          <p:cNvPr id="8" name="localhost_57796___ - Google Chrome 2022-01-04 16-36-03">
            <a:hlinkClick r:id="" action="ppaction://media"/>
            <a:extLst>
              <a:ext uri="{FF2B5EF4-FFF2-40B4-BE49-F238E27FC236}">
                <a16:creationId xmlns:a16="http://schemas.microsoft.com/office/drawing/2014/main" id="{CDAFD9E9-ECC6-454B-B91B-3786369150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659321"/>
            <a:ext cx="73152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113</Words>
  <Application>Microsoft Office PowerPoint</Application>
  <PresentationFormat>寬螢幕</PresentationFormat>
  <Paragraphs>17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1" baseType="lpstr">
      <vt:lpstr>等线</vt:lpstr>
      <vt:lpstr>Roboto</vt:lpstr>
      <vt:lpstr>Roboto Medium</vt:lpstr>
      <vt:lpstr>宋体</vt:lpstr>
      <vt:lpstr>思源黑体 CN Medium</vt:lpstr>
      <vt:lpstr>新細明體</vt:lpstr>
      <vt:lpstr>Arial</vt:lpstr>
      <vt:lpstr>Calibri</vt:lpstr>
      <vt:lpstr>Calibri Light</vt:lpstr>
      <vt:lpstr>Perpetua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許永紳(s08210026)</cp:lastModifiedBy>
  <cp:revision>337</cp:revision>
  <dcterms:created xsi:type="dcterms:W3CDTF">2020-03-02T04:12:00Z</dcterms:created>
  <dcterms:modified xsi:type="dcterms:W3CDTF">2022-09-22T11:00:14Z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